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41A8613-2A86-45C9-BDBC-02B99E0C7D75}" type="datetimeFigureOut">
              <a:rPr lang="es-CO" smtClean="0"/>
              <a:t>22/09/2016</a:t>
            </a:fld>
            <a:endParaRPr lang="es-CO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8C6EEB-596B-4DB9-BA34-A99FB4209FB3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9" y="332656"/>
            <a:ext cx="8568952" cy="1296144"/>
          </a:xfrm>
        </p:spPr>
        <p:txBody>
          <a:bodyPr/>
          <a:lstStyle/>
          <a:p>
            <a:pPr algn="ctr"/>
            <a:r>
              <a:rPr lang="es-CO" dirty="0" smtClean="0">
                <a:solidFill>
                  <a:srgbClr val="FF0000"/>
                </a:solidFill>
              </a:rPr>
              <a:t>BILLETES DE BANCO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63888" y="4005064"/>
            <a:ext cx="288032" cy="190872"/>
          </a:xfrm>
        </p:spPr>
        <p:txBody>
          <a:bodyPr>
            <a:normAutofit fontScale="32500" lnSpcReduction="20000"/>
          </a:bodyPr>
          <a:lstStyle/>
          <a:p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8009632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02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FF0000"/>
                </a:solidFill>
              </a:rPr>
              <a:t> PRIMEROS BILLETES DE BANCO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000" dirty="0"/>
              <a:t>Hasta la época en que la Imprenta inició sus actividades, el Banco atendía sus necesidades de billetes con base en la importación procedente de reconocidas firmas de Europa y los Estados Unidos. Los diseños de estos billetes eran generalmente, contratados en forma simultánea con el suministro y aun cuando los motivos y grabados, algunos de excelente calidad y valor artístico, hacían referencia a aspectos de nuestro país, no necesariamente reflejaban plenamente la cultura colombiana. Asimismo, los motivos secundarios, orlas y otros elementos no presentaban carácter de exclusividad.</a:t>
            </a:r>
          </a:p>
          <a:p>
            <a:r>
              <a:rPr lang="es-CO" sz="2000" dirty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686525"/>
            <a:ext cx="3096344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653136"/>
            <a:ext cx="3024336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5089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FF0000"/>
                </a:solidFill>
              </a:rPr>
              <a:t>HISTORIA DE LOS BILLETES DE BANCO</a:t>
            </a:r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2000" dirty="0"/>
              <a:t>Por Bernardo González White</a:t>
            </a:r>
          </a:p>
          <a:p>
            <a:pPr marL="0" indent="0">
              <a:buNone/>
            </a:pPr>
            <a:r>
              <a:rPr lang="es-CO" sz="2000" dirty="0"/>
              <a:t>El Papel Moneda o billete de banco representa algo más que un medio de pago, algo más que un simple papel de poco o de mucho valor que va de mano en mano. Lleva el mensaje de un país: su historia, sus próceres, sus personajes, su flora, su fauna, etc.</a:t>
            </a:r>
          </a:p>
          <a:p>
            <a:pPr marL="0" indent="0">
              <a:buNone/>
            </a:pPr>
            <a:r>
              <a:rPr lang="es-CO" sz="2000" dirty="0"/>
              <a:t>Proclamada la Independencia de Cartagena el 11 de noviembre de 1811 el nuevo Estado no contaba con fondos suficientes para atender a sus gastos de funcionamiento; por medio de la ley de 23 de marzo de 1812 se autorizó al gobierno para emitir “Papel Moneda” por la suma de 300.000 pesos fuertes. (10 centavos igual a Un Real). Se desconoce la cantidad de billetes emitida. Fueron impresos en el papel común</a:t>
            </a:r>
          </a:p>
        </p:txBody>
      </p:sp>
    </p:spTree>
    <p:extLst>
      <p:ext uri="{BB962C8B-B14F-4D97-AF65-F5344CB8AC3E}">
        <p14:creationId xmlns:p14="http://schemas.microsoft.com/office/powerpoint/2010/main" val="3510218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2000" dirty="0"/>
              <a:t>Los billetes y monedas se encuentran presentes en cada momento de nuestra vida diaria. Con ellos podemos pagar el camión, comprar un café o pagar la cuenta de un restaurante. También los recibimos como pago por nuestro trabajo o los ahorramos para enfrentar una emergencia o realizar alguna compra a futuro</a:t>
            </a:r>
            <a:r>
              <a:rPr lang="es-CO" sz="2000" dirty="0" smtClean="0"/>
              <a:t>.</a:t>
            </a:r>
          </a:p>
          <a:p>
            <a:r>
              <a:rPr lang="es-CO" sz="2000" dirty="0"/>
              <a:t>Hace algunos años se llegó a pensar que el uso de los billetes y monedas disminuiría mucho, e incluso, que éstos desaparecerían. Esto se creía por el surgimiento de otros medios de </a:t>
            </a:r>
            <a:r>
              <a:rPr lang="es-CO" sz="2000" dirty="0" smtClean="0"/>
              <a:t>pago </a:t>
            </a:r>
            <a:r>
              <a:rPr lang="es-CO" sz="2000" dirty="0"/>
              <a:t>como las tarjetas de crédito y </a:t>
            </a:r>
            <a:r>
              <a:rPr lang="es-CO" sz="2000" dirty="0" smtClean="0"/>
              <a:t>débito</a:t>
            </a:r>
          </a:p>
          <a:p>
            <a:r>
              <a:rPr lang="es-CO" sz="2000" dirty="0" smtClean="0"/>
              <a:t>Pero sigue siendo algo </a:t>
            </a:r>
            <a:r>
              <a:rPr lang="es-CO" sz="2000" smtClean="0"/>
              <a:t>muy importante</a:t>
            </a:r>
          </a:p>
          <a:p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2473047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>
                <a:solidFill>
                  <a:srgbClr val="FF0000"/>
                </a:solidFill>
              </a:rPr>
              <a:t>EVULUCION DE LOS BILLETES </a:t>
            </a:r>
            <a:endParaRPr lang="es-CO" dirty="0">
              <a:solidFill>
                <a:srgbClr val="FF0000"/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12" y="1772816"/>
            <a:ext cx="4510996" cy="468052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772817"/>
            <a:ext cx="3744416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5021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</TotalTime>
  <Words>361</Words>
  <Application>Microsoft Office PowerPoint</Application>
  <PresentationFormat>Presentación en pantalla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Viajes</vt:lpstr>
      <vt:lpstr>BILLETES DE BANCO</vt:lpstr>
      <vt:lpstr> PRIMEROS BILLETES DE BANCO</vt:lpstr>
      <vt:lpstr>HISTORIA DE LOS BILLETES DE BANCO</vt:lpstr>
      <vt:lpstr>Presentación de PowerPoint</vt:lpstr>
      <vt:lpstr>EVULUCION DE LOS BILLETES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BILLETES DE BANCO</dc:title>
  <dc:creator>Admin</dc:creator>
  <cp:lastModifiedBy>Admin</cp:lastModifiedBy>
  <cp:revision>5</cp:revision>
  <dcterms:created xsi:type="dcterms:W3CDTF">2016-09-22T21:07:49Z</dcterms:created>
  <dcterms:modified xsi:type="dcterms:W3CDTF">2016-09-22T21:50:44Z</dcterms:modified>
</cp:coreProperties>
</file>